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403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jupyter-labs-eda-sql-edx_sql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SpaceX_Machine_Learning_Prediction_Part_5.jupyterlite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39093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 err="1" smtClean="0">
                <a:solidFill>
                  <a:schemeClr val="bg1"/>
                </a:solidFill>
                <a:latin typeface="Microsoft Sans Serif"/>
                <a:cs typeface="Microsoft Sans Serif"/>
              </a:rPr>
              <a:t>Oblisetti</a:t>
            </a:r>
            <a:r>
              <a:rPr lang="en-US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 Lakshmi Sri </a:t>
            </a:r>
            <a:r>
              <a:rPr lang="en-US" dirty="0" err="1" smtClean="0">
                <a:solidFill>
                  <a:schemeClr val="bg1"/>
                </a:solidFill>
                <a:latin typeface="Microsoft Sans Serif"/>
                <a:cs typeface="Microsoft Sans Serif"/>
              </a:rPr>
              <a:t>Sandeep</a:t>
            </a:r>
            <a:endParaRPr lang="en-IN"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06</a:t>
            </a:r>
            <a:r>
              <a:rPr lang="en-IN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-06-2024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5255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lang="en-IN"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https://github.com/SriSandeep7/Applied-Data-Science-Capstone/blob/main/webscraping%20.ipynb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3" y="5432107"/>
            <a:ext cx="102378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lang="en-IN" sz="1400" spc="110" dirty="0">
                <a:solidFill>
                  <a:srgbClr val="0462C1"/>
                </a:solidFill>
                <a:cs typeface="Calibri"/>
              </a:rPr>
              <a:t>https://github.com/SriSandeep7/Applied-Data-Science-Capstone/blob/main/spacex-data_wrangling_.ipynb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101238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https://github.com/SriSandeep7/Applied-Data-Science-Capstone/blob/main/eda-dataviz.ipynb.ipynb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936180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14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https</a:t>
            </a:r>
            <a:r>
              <a:rPr lang="en-IN" sz="1400" spc="140" dirty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://github.com/SriSandeep7/Applied-Data-Science-Capstone/blob/main/eda-sql-edx_sqllite.ipynb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5232788"/>
            <a:ext cx="11734800" cy="22749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https://github.com/SriSandeep7/Applied-Data-Science-Capstone/blob/main/launch_site_location_with_Folium.jupyterlite.ipynb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17039" y="5181600"/>
            <a:ext cx="113430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600" spc="-6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600" spc="-60" dirty="0">
                <a:solidFill>
                  <a:srgbClr val="0462C1"/>
                </a:solidFill>
                <a:latin typeface="Microsoft Sans Serif"/>
                <a:cs typeface="Microsoft Sans Serif"/>
              </a:rPr>
              <a:t>https://github.com/SriSandeep7/Applied-Data-Science-Capstone/blob/main/spacex_dash_app.py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1004760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:</a:t>
            </a:r>
            <a:r>
              <a:rPr lang="en-US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 </a:t>
            </a:r>
            <a:r>
              <a:rPr lang="en-IN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https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 action="ppaction://hlinkfile"/>
              </a:rPr>
              <a:t>://github.com/SriSandeep7/Applied-Data-Science-Capstone/blob/main/SpaceX_Machine_Learning_Prediction.jupyterlite.ipynb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5392788"/>
            <a:ext cx="58604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https://github.com/SriSandeep7/Applied-Data-Science-Capstone/blob/main/spacex-data-collection-api%20(1).ipynb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2318</Words>
  <Application>Microsoft Office PowerPoint</Application>
  <PresentationFormat>Custom</PresentationFormat>
  <Paragraphs>405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hp</cp:lastModifiedBy>
  <cp:revision>3</cp:revision>
  <dcterms:created xsi:type="dcterms:W3CDTF">2024-03-20T05:54:18Z</dcterms:created>
  <dcterms:modified xsi:type="dcterms:W3CDTF">2024-06-06T02:29:22Z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2024-03-20T00:00:00Z</vt:filetime>
  </property>
</Properties>
</file>